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85" r:id="rId15"/>
    <p:sldId id="277" r:id="rId16"/>
    <p:sldId id="257" r:id="rId17"/>
    <p:sldId id="263" r:id="rId18"/>
    <p:sldId id="262" r:id="rId19"/>
    <p:sldId id="260" r:id="rId20"/>
    <p:sldId id="286" r:id="rId21"/>
    <p:sldId id="258" r:id="rId22"/>
    <p:sldId id="281" r:id="rId23"/>
    <p:sldId id="259" r:id="rId24"/>
    <p:sldId id="279" r:id="rId25"/>
    <p:sldId id="292" r:id="rId26"/>
    <p:sldId id="280" r:id="rId27"/>
    <p:sldId id="282" r:id="rId28"/>
    <p:sldId id="283" r:id="rId29"/>
    <p:sldId id="284" r:id="rId30"/>
    <p:sldId id="288" r:id="rId31"/>
    <p:sldId id="287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11DB-77F0-42B5-B4E4-0402A7B35AF8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C773-6A8A-4388-B739-D29F3140A4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01975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in a </a:t>
            </a:r>
            <a:b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b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88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STAND FIRM”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Histēmi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to make to stand, abide, uphold</a:t>
            </a:r>
          </a:p>
          <a:p>
            <a:pPr>
              <a:buNone/>
            </a:pPr>
            <a:endParaRPr lang="en-US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Stekō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 stay, to be stationary , to not be moved, to persevere, to stand fast</a:t>
            </a:r>
          </a:p>
          <a:p>
            <a:pPr>
              <a:buNone/>
            </a:pP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STAND FIRM”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faith in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(I Cor. 16:13)</a:t>
            </a:r>
          </a:p>
          <a:p>
            <a:pPr algn="ctr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from legalism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(Gal. 5:1)</a:t>
            </a:r>
          </a:p>
          <a:p>
            <a:pPr algn="ctr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one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(Phil. 1:27)</a:t>
            </a:r>
          </a:p>
          <a:p>
            <a:pPr algn="ctr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Lord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(Phil. 14:1 and I 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3:8)</a:t>
            </a:r>
          </a:p>
          <a:p>
            <a:pPr algn="ctr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Apostle’s teachings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(II 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2:15)</a:t>
            </a:r>
          </a:p>
          <a:p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Stand Firm on the BIBLE!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 is eternal God’s revelation of Himself and His divine plans to us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the Bible we are left to the temporal machinations of mortal men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4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</a:t>
            </a: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Christian Church </a:t>
            </a: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Firmly Anchored in the Bible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 </a:t>
            </a:r>
          </a:p>
          <a:p>
            <a:pPr algn="ctr">
              <a:buNone/>
            </a:pPr>
            <a:r>
              <a:rPr lang="en-US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CHURCH</a:t>
            </a:r>
            <a:endParaRPr lang="en-US" sz="6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Thanks!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extend our profound thanks to our four fellow parishioners who took on the job of managing the naming process and voting:</a:t>
            </a:r>
          </a:p>
          <a:p>
            <a:pPr algn="ctr"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Bernie, Debbie, Mark and Kelly</a:t>
            </a:r>
          </a:p>
          <a:p>
            <a:pPr algn="ctr">
              <a:buNone/>
            </a:pPr>
            <a:endParaRPr lang="en-US" sz="24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much!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9825"/>
            <a:ext cx="7772400" cy="388937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Laid Plans…</a:t>
            </a:r>
            <a:endParaRPr lang="en-US" sz="9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Worldly “Truth”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best laid plans of mice and men…”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to the great truth that even the most impressive of human goals, plans and achievements can and do go  awry 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Distinctly Human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failures happen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</a:p>
          <a:p>
            <a:pPr>
              <a:buNone/>
            </a:pPr>
            <a:endParaRPr lang="en-US" sz="1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we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mere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mortals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God.  </a:t>
            </a:r>
          </a:p>
          <a:p>
            <a:pPr>
              <a:buNone/>
            </a:pPr>
            <a:endParaRPr lang="en-US" sz="1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limited in our wisdom, knowledge and understanding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that hasn’t stopped people from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their own plans over God’s plans</a:t>
            </a:r>
            <a:endParaRPr lang="en-US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Distinctly Human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Hubris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the overreaching pride of self that is a primary source of human misery</a:t>
            </a:r>
          </a:p>
          <a:p>
            <a:pPr>
              <a:buNone/>
            </a:pPr>
            <a:endParaRPr lang="en-US" sz="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Self-Will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force that drives people to overcome IOT achieve their self interest</a:t>
            </a: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attitudes cause people to create great things yet to crash, burn and suffer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Truth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is a way which seems right to a man, but in the end it is the way of death.”  </a:t>
            </a:r>
          </a:p>
          <a:p>
            <a:pPr algn="ctr">
              <a:buNone/>
            </a:pPr>
            <a:r>
              <a:rPr lang="en-US" dirty="0" smtClean="0"/>
              <a:t>(Proverbs 16:25)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Review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Fall 2023 we began the process of discerning a name for our fellowship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that process along we explored what the Bible says about names</a:t>
            </a:r>
          </a:p>
          <a:p>
            <a:pPr>
              <a:buNone/>
            </a:pPr>
            <a:endParaRPr lang="en-US" sz="10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determined to be mindful of the Bible’s examples of the power of a naming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Truth</a:t>
            </a:r>
            <a:endParaRPr lang="en-US" sz="6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629400"/>
          </a:xfrm>
        </p:spPr>
        <p:txBody>
          <a:bodyPr/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too are human beings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subject to the sins and frailties of being prone to sin and selfishness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BUT… we have a distinct advantage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the God of the Bible living in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hearts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working in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us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Truth</a:t>
            </a:r>
            <a:endParaRPr lang="en-US" sz="60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  know the plans I have for you,” declares the Lord, “plans for good and not for evil to give you a hope and a future.”</a:t>
            </a:r>
          </a:p>
          <a:p>
            <a:pPr algn="ctr">
              <a:buNone/>
            </a:pPr>
            <a:r>
              <a:rPr lang="en-US" dirty="0" smtClean="0"/>
              <a:t>(Jeremiah 29:11)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Truth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algn="ctr">
              <a:buNone/>
            </a:pPr>
            <a:r>
              <a:rPr lang="en-US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“Without a </a:t>
            </a:r>
            <a:r>
              <a:rPr lang="en-US" sz="7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people perish”</a:t>
            </a:r>
          </a:p>
          <a:p>
            <a:pPr algn="ctr">
              <a:buNone/>
            </a:pPr>
            <a:r>
              <a:rPr lang="en-US" dirty="0" smtClean="0"/>
              <a:t>(Proverbs 29:18)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communication and leadership from God people dry up and die!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Vision?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means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how divine messages are communicated from God to people like us  via a messenger/prophet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message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the information that is revealed via a prophetic vision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a biblical vision is a message from God to people via an agent or representative 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Does the Spirit Empower?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OT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only prophets, judges and kings were anointed by the Holy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</a:p>
          <a:p>
            <a:pPr>
              <a:buNone/>
            </a:pPr>
            <a:endParaRPr lang="en-US" sz="1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Prophets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used by God to communicate God’s will to the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</a:p>
          <a:p>
            <a:pPr lvl="1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downloads from God often were visions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Does the Spirit Empower?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NT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believers received the Holy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became one of the gifts of the Holy Spirit used to edify and encourage the Church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Vision?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Amigos met multiple times over the past several months seeking to discern what God wants us to do and be as a church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discernment sessions involved a lot of prayer and discussion about what God is calling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“for such a time as this”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“A plan in the heart of man is like deep water, but a man of understanding draws it out.”</a:t>
            </a:r>
          </a:p>
          <a:p>
            <a:pPr algn="ctr">
              <a:buNone/>
            </a:pPr>
            <a:r>
              <a:rPr lang="en-US" dirty="0" smtClean="0"/>
              <a:t>(Proverbs 20:5)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sought where God was leading us and what He would have us do</a:t>
            </a:r>
          </a:p>
          <a:p>
            <a:pPr algn="ctr">
              <a:buNone/>
            </a:pPr>
            <a:endParaRPr lang="en-US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sought what was NOT but should be for the glory of God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Have </a:t>
            </a:r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Vision?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is what God wants us to grow into or become in the not-so-distant future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will provide us direction and clarity 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will shape our culture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will energize us and prevention stagnation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is risky so we must strive to succeed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 Christian Church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are: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Bible-Based</a:t>
            </a: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Christ-Centered</a:t>
            </a:r>
          </a:p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Spirit-Led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Becoming more like Jesus…</a:t>
            </a: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Humble Servants in the World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in the Bible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Bible a NAME: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has significance</a:t>
            </a:r>
          </a:p>
          <a:p>
            <a:pPr>
              <a:buFont typeface="Wingdings" pitchFamily="2" charset="2"/>
              <a:buChar char="§"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is understood to be DYNAMIC</a:t>
            </a:r>
          </a:p>
          <a:p>
            <a:pPr>
              <a:buFont typeface="Wingdings" pitchFamily="2" charset="2"/>
              <a:buChar char="§"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embodies a word from God</a:t>
            </a:r>
          </a:p>
          <a:p>
            <a:pPr>
              <a:buFont typeface="Wingdings" pitchFamily="2" charset="2"/>
              <a:buChar char="§"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That </a:t>
            </a:r>
            <a:r>
              <a:rPr lang="en-US" b="1" dirty="0" smtClean="0">
                <a:solidFill>
                  <a:schemeClr val="bg1"/>
                </a:solidFill>
              </a:rPr>
              <a:t>word from God shapes the receiver to become all that that word reflects or declares</a:t>
            </a:r>
          </a:p>
          <a:p>
            <a:pPr algn="ctr"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 different from modern STATIC names!</a:t>
            </a: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Thanks!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extend our profound thanks to our fellow parishioners who took on the job of discerning and defining our vision statement:</a:t>
            </a:r>
          </a:p>
          <a:p>
            <a:pPr algn="ctr">
              <a:buNone/>
            </a:pPr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George, Darrel, Phil, Whitney, Marion, David and Ronnie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Next?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Vision is like a destination to which we desire to travel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now discern and plan the route God wants us to take to arrive there unscathed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planning is our Church’s work –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means all of us are to take part</a:t>
            </a:r>
            <a:endParaRPr lang="en-US" sz="36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Next?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IOT achieve God’s VISION for us…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discern the needs of this place where God has called us to serve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discern what ministries God wants us to undertake to meet those needs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prioritize those ministries </a:t>
            </a:r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Homework!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Prayerfully discern where God wants us to focus to make His presence felt and to achieve His vision for our church: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Prioritize the top (3) ministries of our church 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things we must do as a church to achieve our vision?</a:t>
            </a:r>
          </a:p>
          <a:p>
            <a:pPr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What are the top (3) needs of our surrounding communities and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region; and beyond?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Easter we will as a congregation meet to discern what God is leading us to DO to achieve our Vision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activities will provide the roadmap to take us to our Vision  under God’s oversight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Trip-</a:t>
            </a:r>
            <a:r>
              <a:rPr lang="en-US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Tik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(road map) will become our Mission Statement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will help guide our priorities and activities 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Selecting a Name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b="1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Bible’s example</a:t>
            </a:r>
          </a:p>
          <a:p>
            <a:pPr lvl="1">
              <a:buNone/>
            </a:pPr>
            <a:endParaRPr lang="en-US" sz="11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it dynamic, not static</a:t>
            </a:r>
          </a:p>
          <a:p>
            <a:pPr lvl="1">
              <a:buNone/>
            </a:pPr>
            <a:endParaRPr lang="en-US" sz="11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 name that we can grow into and become</a:t>
            </a:r>
          </a:p>
          <a:p>
            <a:pPr lvl="1"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God to guide the naming process</a:t>
            </a:r>
          </a:p>
          <a:p>
            <a:pPr lvl="1"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God will guide/direct the process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New Name!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 </a:t>
            </a:r>
          </a:p>
          <a:p>
            <a:pPr algn="ctr">
              <a:buNone/>
            </a:pPr>
            <a:r>
              <a:rPr lang="en-US" sz="8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Church</a:t>
            </a:r>
            <a:endParaRPr lang="en-US" sz="88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a CHURCH”</a:t>
            </a:r>
          </a:p>
          <a:p>
            <a:pPr algn="ctr">
              <a:buNone/>
            </a:pPr>
            <a:endParaRPr lang="en-US" sz="2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Ĕkklēsia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NT Greek word used by Greeks IRT a gathering of citizens to discuss affairs of state</a:t>
            </a:r>
          </a:p>
          <a:p>
            <a:pPr>
              <a:buNone/>
            </a:pPr>
            <a:endParaRPr lang="en-US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“those who are called out”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OT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world was used for an assembly of the Jewish people , especially a religious congregation or synagogue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NT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was used to label those whom God had “called out” of the world for his special use and purpose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a society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by God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headed by Christ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 of all people in heaven/on earth who belong to Jesus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the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of Christ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en-US" sz="1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part of this Universal Church!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in 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CHRISTIAN”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Christianŏs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followers of Jesus Christ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used three times in the Bible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used to describe the followers of Jesus at Antioch in Syria (Acts 11:26)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1343</Words>
  <Application>Microsoft Office PowerPoint</Application>
  <PresentationFormat>On-screen Show (4:3)</PresentationFormat>
  <Paragraphs>236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What’s in a  Name  </vt:lpstr>
      <vt:lpstr>A Quick Review</vt:lpstr>
      <vt:lpstr>Names in the Bible</vt:lpstr>
      <vt:lpstr>When Selecting a Name</vt:lpstr>
      <vt:lpstr>Our New Name!</vt:lpstr>
      <vt:lpstr>The Message in Our Name</vt:lpstr>
      <vt:lpstr>The Message in Our Name</vt:lpstr>
      <vt:lpstr>The Message in Our Name</vt:lpstr>
      <vt:lpstr>The Message in Our Name</vt:lpstr>
      <vt:lpstr>The Message in Our Name</vt:lpstr>
      <vt:lpstr>The Message in Our Name</vt:lpstr>
      <vt:lpstr>The Message in Our Name</vt:lpstr>
      <vt:lpstr>The Message in Our Name</vt:lpstr>
      <vt:lpstr>Special Thanks!</vt:lpstr>
      <vt:lpstr>The  Best Laid Plans…</vt:lpstr>
      <vt:lpstr>A Worldly “Truth”</vt:lpstr>
      <vt:lpstr>A Distinctly Human Problem</vt:lpstr>
      <vt:lpstr>A Distinctly Human Problem</vt:lpstr>
      <vt:lpstr>Bible Truth</vt:lpstr>
      <vt:lpstr>Bible Truth</vt:lpstr>
      <vt:lpstr>Bible Truth</vt:lpstr>
      <vt:lpstr>Bible Truth</vt:lpstr>
      <vt:lpstr>What is a Vision?</vt:lpstr>
      <vt:lpstr>Who Does the Spirit Empower?</vt:lpstr>
      <vt:lpstr>Who Does the Spirit Empower?</vt:lpstr>
      <vt:lpstr>What is Our Vision?</vt:lpstr>
      <vt:lpstr>What is Our Vision?</vt:lpstr>
      <vt:lpstr>Why Have Our Vision?</vt:lpstr>
      <vt:lpstr>Stand Firm Christian Church</vt:lpstr>
      <vt:lpstr>Special Thanks!</vt:lpstr>
      <vt:lpstr>What’s Next?</vt:lpstr>
      <vt:lpstr>What’s Next?</vt:lpstr>
      <vt:lpstr>Homework!</vt:lpstr>
      <vt:lpstr>Developing our Mission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Best Laid Plans…</dc:title>
  <dc:creator>Travis M Phillips</dc:creator>
  <cp:lastModifiedBy>Travis M Phillips</cp:lastModifiedBy>
  <cp:revision>70</cp:revision>
  <dcterms:created xsi:type="dcterms:W3CDTF">2024-03-14T12:14:06Z</dcterms:created>
  <dcterms:modified xsi:type="dcterms:W3CDTF">2024-03-17T12:38:24Z</dcterms:modified>
</cp:coreProperties>
</file>